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3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B6370-DEFF-48F7-A1FD-B4D0759400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E7A4412-AA3C-47D5-AEDE-4344237DDF91}">
      <dgm:prSet/>
      <dgm:spPr/>
      <dgm:t>
        <a:bodyPr/>
        <a:lstStyle/>
        <a:p>
          <a:r>
            <a:rPr lang="en-US" baseline="0"/>
            <a:t>Using only Random Forest Classifier because of ability to inspect feature importance.</a:t>
          </a:r>
          <a:endParaRPr lang="en-US"/>
        </a:p>
      </dgm:t>
    </dgm:pt>
    <dgm:pt modelId="{903C6E47-DAE5-4FAD-B409-19B187A2573F}" type="parTrans" cxnId="{C122F692-08C5-4448-B8AE-A871CB30CB26}">
      <dgm:prSet/>
      <dgm:spPr/>
      <dgm:t>
        <a:bodyPr/>
        <a:lstStyle/>
        <a:p>
          <a:endParaRPr lang="en-US"/>
        </a:p>
      </dgm:t>
    </dgm:pt>
    <dgm:pt modelId="{8DE8C47B-D993-459B-A3F3-15F050AA8608}" type="sibTrans" cxnId="{C122F692-08C5-4448-B8AE-A871CB30CB26}">
      <dgm:prSet/>
      <dgm:spPr/>
      <dgm:t>
        <a:bodyPr/>
        <a:lstStyle/>
        <a:p>
          <a:endParaRPr lang="en-US"/>
        </a:p>
      </dgm:t>
    </dgm:pt>
    <dgm:pt modelId="{ABDF3BD5-829B-4FBC-A33B-E2A278AD7D2A}">
      <dgm:prSet/>
      <dgm:spPr/>
      <dgm:t>
        <a:bodyPr/>
        <a:lstStyle/>
        <a:p>
          <a:r>
            <a:rPr lang="en-US" baseline="0"/>
            <a:t>Testing out same model with different cleaning approaches to see which is best.</a:t>
          </a:r>
          <a:endParaRPr lang="en-US"/>
        </a:p>
      </dgm:t>
    </dgm:pt>
    <dgm:pt modelId="{04C686EC-67B0-41C3-9F8C-D0F473E17C0B}" type="parTrans" cxnId="{DA03CD95-084E-4E88-9416-E09CC9BB4FD2}">
      <dgm:prSet/>
      <dgm:spPr/>
      <dgm:t>
        <a:bodyPr/>
        <a:lstStyle/>
        <a:p>
          <a:endParaRPr lang="en-US"/>
        </a:p>
      </dgm:t>
    </dgm:pt>
    <dgm:pt modelId="{024F7B19-5B02-4FE3-990B-7AFB1E6CE0EB}" type="sibTrans" cxnId="{DA03CD95-084E-4E88-9416-E09CC9BB4FD2}">
      <dgm:prSet/>
      <dgm:spPr/>
      <dgm:t>
        <a:bodyPr/>
        <a:lstStyle/>
        <a:p>
          <a:endParaRPr lang="en-US"/>
        </a:p>
      </dgm:t>
    </dgm:pt>
    <dgm:pt modelId="{F2E9FEA3-8E35-4165-9228-144E240A8C2F}">
      <dgm:prSet/>
      <dgm:spPr/>
      <dgm:t>
        <a:bodyPr/>
        <a:lstStyle/>
        <a:p>
          <a:r>
            <a:rPr lang="en-US" baseline="0"/>
            <a:t>Summarize findings at the end with each approach.</a:t>
          </a:r>
          <a:endParaRPr lang="en-US"/>
        </a:p>
      </dgm:t>
    </dgm:pt>
    <dgm:pt modelId="{320D7E36-C25F-4503-A534-1AA303EF7E3D}" type="parTrans" cxnId="{462F5518-4F64-4189-B09C-A677D4A732A2}">
      <dgm:prSet/>
      <dgm:spPr/>
      <dgm:t>
        <a:bodyPr/>
        <a:lstStyle/>
        <a:p>
          <a:endParaRPr lang="en-US"/>
        </a:p>
      </dgm:t>
    </dgm:pt>
    <dgm:pt modelId="{4ABC80CD-4520-4712-9E0A-F6DE4CBC0B43}" type="sibTrans" cxnId="{462F5518-4F64-4189-B09C-A677D4A732A2}">
      <dgm:prSet/>
      <dgm:spPr/>
      <dgm:t>
        <a:bodyPr/>
        <a:lstStyle/>
        <a:p>
          <a:endParaRPr lang="en-US"/>
        </a:p>
      </dgm:t>
    </dgm:pt>
    <dgm:pt modelId="{7ABA1A4E-400F-49EA-B812-1178A38B89E5}" type="pres">
      <dgm:prSet presAssocID="{A2DB6370-DEFF-48F7-A1FD-B4D075940092}" presName="root" presStyleCnt="0">
        <dgm:presLayoutVars>
          <dgm:dir/>
          <dgm:resizeHandles val="exact"/>
        </dgm:presLayoutVars>
      </dgm:prSet>
      <dgm:spPr/>
    </dgm:pt>
    <dgm:pt modelId="{55E07D80-0E4E-412F-A9A8-DDEA79651A9A}" type="pres">
      <dgm:prSet presAssocID="{5E7A4412-AA3C-47D5-AEDE-4344237DDF91}" presName="compNode" presStyleCnt="0"/>
      <dgm:spPr/>
    </dgm:pt>
    <dgm:pt modelId="{BBBF1ADA-1B37-4EDC-B79B-5CA1008AB1F5}" type="pres">
      <dgm:prSet presAssocID="{5E7A4412-AA3C-47D5-AEDE-4344237DDF91}" presName="bgRect" presStyleLbl="bgShp" presStyleIdx="0" presStyleCnt="3"/>
      <dgm:spPr/>
    </dgm:pt>
    <dgm:pt modelId="{20640D66-7525-4FD3-AEDA-AA3A509870AC}" type="pres">
      <dgm:prSet presAssocID="{5E7A4412-AA3C-47D5-AEDE-4344237DDF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5C3A816D-F14F-4F72-B845-989861C598F3}" type="pres">
      <dgm:prSet presAssocID="{5E7A4412-AA3C-47D5-AEDE-4344237DDF91}" presName="spaceRect" presStyleCnt="0"/>
      <dgm:spPr/>
    </dgm:pt>
    <dgm:pt modelId="{3B860814-0454-476C-A97D-59D58DEBE7D8}" type="pres">
      <dgm:prSet presAssocID="{5E7A4412-AA3C-47D5-AEDE-4344237DDF91}" presName="parTx" presStyleLbl="revTx" presStyleIdx="0" presStyleCnt="3">
        <dgm:presLayoutVars>
          <dgm:chMax val="0"/>
          <dgm:chPref val="0"/>
        </dgm:presLayoutVars>
      </dgm:prSet>
      <dgm:spPr/>
    </dgm:pt>
    <dgm:pt modelId="{8C969466-FE41-49D1-89E1-06063DB22292}" type="pres">
      <dgm:prSet presAssocID="{8DE8C47B-D993-459B-A3F3-15F050AA8608}" presName="sibTrans" presStyleCnt="0"/>
      <dgm:spPr/>
    </dgm:pt>
    <dgm:pt modelId="{8EBD6D66-49B3-4313-9403-6BF1BEC4ADC2}" type="pres">
      <dgm:prSet presAssocID="{ABDF3BD5-829B-4FBC-A33B-E2A278AD7D2A}" presName="compNode" presStyleCnt="0"/>
      <dgm:spPr/>
    </dgm:pt>
    <dgm:pt modelId="{3BB14BDE-EC98-4E54-9D53-E932AC494630}" type="pres">
      <dgm:prSet presAssocID="{ABDF3BD5-829B-4FBC-A33B-E2A278AD7D2A}" presName="bgRect" presStyleLbl="bgShp" presStyleIdx="1" presStyleCnt="3"/>
      <dgm:spPr/>
    </dgm:pt>
    <dgm:pt modelId="{4EC7F85B-4390-42EA-9EFA-B078A5B0C183}" type="pres">
      <dgm:prSet presAssocID="{ABDF3BD5-829B-4FBC-A33B-E2A278AD7D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35477ED9-DB82-490A-897E-2D21DC8FD8B9}" type="pres">
      <dgm:prSet presAssocID="{ABDF3BD5-829B-4FBC-A33B-E2A278AD7D2A}" presName="spaceRect" presStyleCnt="0"/>
      <dgm:spPr/>
    </dgm:pt>
    <dgm:pt modelId="{E943C5A5-DF7D-4D67-A1EE-4D0DFD98F912}" type="pres">
      <dgm:prSet presAssocID="{ABDF3BD5-829B-4FBC-A33B-E2A278AD7D2A}" presName="parTx" presStyleLbl="revTx" presStyleIdx="1" presStyleCnt="3">
        <dgm:presLayoutVars>
          <dgm:chMax val="0"/>
          <dgm:chPref val="0"/>
        </dgm:presLayoutVars>
      </dgm:prSet>
      <dgm:spPr/>
    </dgm:pt>
    <dgm:pt modelId="{F2A479C9-54CD-4832-98BA-FC8ED454318D}" type="pres">
      <dgm:prSet presAssocID="{024F7B19-5B02-4FE3-990B-7AFB1E6CE0EB}" presName="sibTrans" presStyleCnt="0"/>
      <dgm:spPr/>
    </dgm:pt>
    <dgm:pt modelId="{33D3D3E7-9562-48EE-A0D7-0C33F973BFC2}" type="pres">
      <dgm:prSet presAssocID="{F2E9FEA3-8E35-4165-9228-144E240A8C2F}" presName="compNode" presStyleCnt="0"/>
      <dgm:spPr/>
    </dgm:pt>
    <dgm:pt modelId="{72B15DDB-10DB-448D-904D-A4F77689287D}" type="pres">
      <dgm:prSet presAssocID="{F2E9FEA3-8E35-4165-9228-144E240A8C2F}" presName="bgRect" presStyleLbl="bgShp" presStyleIdx="2" presStyleCnt="3"/>
      <dgm:spPr/>
    </dgm:pt>
    <dgm:pt modelId="{894C772C-1BC2-438E-9E5A-0A38291BEAD2}" type="pres">
      <dgm:prSet presAssocID="{F2E9FEA3-8E35-4165-9228-144E240A8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9D4D053-71AD-46EC-864F-C7E1E02945D8}" type="pres">
      <dgm:prSet presAssocID="{F2E9FEA3-8E35-4165-9228-144E240A8C2F}" presName="spaceRect" presStyleCnt="0"/>
      <dgm:spPr/>
    </dgm:pt>
    <dgm:pt modelId="{327FB841-D81C-44C5-B93B-1315C367946D}" type="pres">
      <dgm:prSet presAssocID="{F2E9FEA3-8E35-4165-9228-144E240A8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A6460B-2831-4EEE-8F3F-CF9C79C500B9}" type="presOf" srcId="{A2DB6370-DEFF-48F7-A1FD-B4D075940092}" destId="{7ABA1A4E-400F-49EA-B812-1178A38B89E5}" srcOrd="0" destOrd="0" presId="urn:microsoft.com/office/officeart/2018/2/layout/IconVerticalSolidList"/>
    <dgm:cxn modelId="{C2DC3E15-1DE5-4045-A55F-478B33D9BDA1}" type="presOf" srcId="{5E7A4412-AA3C-47D5-AEDE-4344237DDF91}" destId="{3B860814-0454-476C-A97D-59D58DEBE7D8}" srcOrd="0" destOrd="0" presId="urn:microsoft.com/office/officeart/2018/2/layout/IconVerticalSolidList"/>
    <dgm:cxn modelId="{462F5518-4F64-4189-B09C-A677D4A732A2}" srcId="{A2DB6370-DEFF-48F7-A1FD-B4D075940092}" destId="{F2E9FEA3-8E35-4165-9228-144E240A8C2F}" srcOrd="2" destOrd="0" parTransId="{320D7E36-C25F-4503-A534-1AA303EF7E3D}" sibTransId="{4ABC80CD-4520-4712-9E0A-F6DE4CBC0B43}"/>
    <dgm:cxn modelId="{C122F692-08C5-4448-B8AE-A871CB30CB26}" srcId="{A2DB6370-DEFF-48F7-A1FD-B4D075940092}" destId="{5E7A4412-AA3C-47D5-AEDE-4344237DDF91}" srcOrd="0" destOrd="0" parTransId="{903C6E47-DAE5-4FAD-B409-19B187A2573F}" sibTransId="{8DE8C47B-D993-459B-A3F3-15F050AA8608}"/>
    <dgm:cxn modelId="{DA03CD95-084E-4E88-9416-E09CC9BB4FD2}" srcId="{A2DB6370-DEFF-48F7-A1FD-B4D075940092}" destId="{ABDF3BD5-829B-4FBC-A33B-E2A278AD7D2A}" srcOrd="1" destOrd="0" parTransId="{04C686EC-67B0-41C3-9F8C-D0F473E17C0B}" sibTransId="{024F7B19-5B02-4FE3-990B-7AFB1E6CE0EB}"/>
    <dgm:cxn modelId="{F57EA7BF-F576-42A8-A674-F23419A5B659}" type="presOf" srcId="{ABDF3BD5-829B-4FBC-A33B-E2A278AD7D2A}" destId="{E943C5A5-DF7D-4D67-A1EE-4D0DFD98F912}" srcOrd="0" destOrd="0" presId="urn:microsoft.com/office/officeart/2018/2/layout/IconVerticalSolidList"/>
    <dgm:cxn modelId="{EB22BFCB-F59D-480E-BD40-CB0CF966DA3B}" type="presOf" srcId="{F2E9FEA3-8E35-4165-9228-144E240A8C2F}" destId="{327FB841-D81C-44C5-B93B-1315C367946D}" srcOrd="0" destOrd="0" presId="urn:microsoft.com/office/officeart/2018/2/layout/IconVerticalSolidList"/>
    <dgm:cxn modelId="{FB98EA8B-8DF4-4101-A9CF-20B2F9EB93C6}" type="presParOf" srcId="{7ABA1A4E-400F-49EA-B812-1178A38B89E5}" destId="{55E07D80-0E4E-412F-A9A8-DDEA79651A9A}" srcOrd="0" destOrd="0" presId="urn:microsoft.com/office/officeart/2018/2/layout/IconVerticalSolidList"/>
    <dgm:cxn modelId="{447CD787-40B6-4DA6-8E58-98858653F466}" type="presParOf" srcId="{55E07D80-0E4E-412F-A9A8-DDEA79651A9A}" destId="{BBBF1ADA-1B37-4EDC-B79B-5CA1008AB1F5}" srcOrd="0" destOrd="0" presId="urn:microsoft.com/office/officeart/2018/2/layout/IconVerticalSolidList"/>
    <dgm:cxn modelId="{AB5B06E2-C4FB-464D-A6B3-B0AC1B99F19B}" type="presParOf" srcId="{55E07D80-0E4E-412F-A9A8-DDEA79651A9A}" destId="{20640D66-7525-4FD3-AEDA-AA3A509870AC}" srcOrd="1" destOrd="0" presId="urn:microsoft.com/office/officeart/2018/2/layout/IconVerticalSolidList"/>
    <dgm:cxn modelId="{1DDF314D-26FA-4528-A1E3-6CC72D0591CF}" type="presParOf" srcId="{55E07D80-0E4E-412F-A9A8-DDEA79651A9A}" destId="{5C3A816D-F14F-4F72-B845-989861C598F3}" srcOrd="2" destOrd="0" presId="urn:microsoft.com/office/officeart/2018/2/layout/IconVerticalSolidList"/>
    <dgm:cxn modelId="{D784CB7C-FC16-449E-A5C5-C29D77FB6061}" type="presParOf" srcId="{55E07D80-0E4E-412F-A9A8-DDEA79651A9A}" destId="{3B860814-0454-476C-A97D-59D58DEBE7D8}" srcOrd="3" destOrd="0" presId="urn:microsoft.com/office/officeart/2018/2/layout/IconVerticalSolidList"/>
    <dgm:cxn modelId="{601C4CC4-62DC-4365-BBBB-F2C259B50E0F}" type="presParOf" srcId="{7ABA1A4E-400F-49EA-B812-1178A38B89E5}" destId="{8C969466-FE41-49D1-89E1-06063DB22292}" srcOrd="1" destOrd="0" presId="urn:microsoft.com/office/officeart/2018/2/layout/IconVerticalSolidList"/>
    <dgm:cxn modelId="{FB6A838D-9389-406D-B00E-387D1BC159D5}" type="presParOf" srcId="{7ABA1A4E-400F-49EA-B812-1178A38B89E5}" destId="{8EBD6D66-49B3-4313-9403-6BF1BEC4ADC2}" srcOrd="2" destOrd="0" presId="urn:microsoft.com/office/officeart/2018/2/layout/IconVerticalSolidList"/>
    <dgm:cxn modelId="{5B603EA7-4A91-4B72-B07A-1B8F41A5D41B}" type="presParOf" srcId="{8EBD6D66-49B3-4313-9403-6BF1BEC4ADC2}" destId="{3BB14BDE-EC98-4E54-9D53-E932AC494630}" srcOrd="0" destOrd="0" presId="urn:microsoft.com/office/officeart/2018/2/layout/IconVerticalSolidList"/>
    <dgm:cxn modelId="{62C78419-D05A-4D0D-AF1B-0F5561724C35}" type="presParOf" srcId="{8EBD6D66-49B3-4313-9403-6BF1BEC4ADC2}" destId="{4EC7F85B-4390-42EA-9EFA-B078A5B0C183}" srcOrd="1" destOrd="0" presId="urn:microsoft.com/office/officeart/2018/2/layout/IconVerticalSolidList"/>
    <dgm:cxn modelId="{0F075AFC-9B38-414E-8205-EA3F7B4ABCD0}" type="presParOf" srcId="{8EBD6D66-49B3-4313-9403-6BF1BEC4ADC2}" destId="{35477ED9-DB82-490A-897E-2D21DC8FD8B9}" srcOrd="2" destOrd="0" presId="urn:microsoft.com/office/officeart/2018/2/layout/IconVerticalSolidList"/>
    <dgm:cxn modelId="{91C3924D-D49F-4AB8-B908-086DA7687CD7}" type="presParOf" srcId="{8EBD6D66-49B3-4313-9403-6BF1BEC4ADC2}" destId="{E943C5A5-DF7D-4D67-A1EE-4D0DFD98F912}" srcOrd="3" destOrd="0" presId="urn:microsoft.com/office/officeart/2018/2/layout/IconVerticalSolidList"/>
    <dgm:cxn modelId="{277E266C-80FB-4152-8797-3A01F44FA57F}" type="presParOf" srcId="{7ABA1A4E-400F-49EA-B812-1178A38B89E5}" destId="{F2A479C9-54CD-4832-98BA-FC8ED454318D}" srcOrd="3" destOrd="0" presId="urn:microsoft.com/office/officeart/2018/2/layout/IconVerticalSolidList"/>
    <dgm:cxn modelId="{2D453039-3624-4830-950D-067E784607E4}" type="presParOf" srcId="{7ABA1A4E-400F-49EA-B812-1178A38B89E5}" destId="{33D3D3E7-9562-48EE-A0D7-0C33F973BFC2}" srcOrd="4" destOrd="0" presId="urn:microsoft.com/office/officeart/2018/2/layout/IconVerticalSolidList"/>
    <dgm:cxn modelId="{4814A837-4DC2-42B5-AECE-DF01CD484D43}" type="presParOf" srcId="{33D3D3E7-9562-48EE-A0D7-0C33F973BFC2}" destId="{72B15DDB-10DB-448D-904D-A4F77689287D}" srcOrd="0" destOrd="0" presId="urn:microsoft.com/office/officeart/2018/2/layout/IconVerticalSolidList"/>
    <dgm:cxn modelId="{1748B01E-85BC-4CE8-8FA6-C128A75AFE29}" type="presParOf" srcId="{33D3D3E7-9562-48EE-A0D7-0C33F973BFC2}" destId="{894C772C-1BC2-438E-9E5A-0A38291BEAD2}" srcOrd="1" destOrd="0" presId="urn:microsoft.com/office/officeart/2018/2/layout/IconVerticalSolidList"/>
    <dgm:cxn modelId="{D82E4B95-DEE4-497D-9A68-87CA32A09AE8}" type="presParOf" srcId="{33D3D3E7-9562-48EE-A0D7-0C33F973BFC2}" destId="{D9D4D053-71AD-46EC-864F-C7E1E02945D8}" srcOrd="2" destOrd="0" presId="urn:microsoft.com/office/officeart/2018/2/layout/IconVerticalSolidList"/>
    <dgm:cxn modelId="{0D130C75-9529-433C-A221-62C97CF0F1DA}" type="presParOf" srcId="{33D3D3E7-9562-48EE-A0D7-0C33F973BFC2}" destId="{327FB841-D81C-44C5-B93B-1315C36794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41A1FA-1C95-4662-9039-B14AFF3DF6A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7A631B6-22CA-40C6-B981-600A7683DD26}">
      <dgm:prSet/>
      <dgm:spPr/>
      <dgm:t>
        <a:bodyPr/>
        <a:lstStyle/>
        <a:p>
          <a:r>
            <a:rPr lang="en-US" baseline="0"/>
            <a:t>Basic data cleaning</a:t>
          </a:r>
          <a:endParaRPr lang="en-US"/>
        </a:p>
      </dgm:t>
    </dgm:pt>
    <dgm:pt modelId="{0CD9C236-17E7-45BB-B8B2-FE8CC00EF031}" type="parTrans" cxnId="{1D452A7B-A363-4C64-9530-5E3DBE7EF2A8}">
      <dgm:prSet/>
      <dgm:spPr/>
      <dgm:t>
        <a:bodyPr/>
        <a:lstStyle/>
        <a:p>
          <a:endParaRPr lang="en-US"/>
        </a:p>
      </dgm:t>
    </dgm:pt>
    <dgm:pt modelId="{FE529C4D-A1AE-4D44-9163-130C7268D28F}" type="sibTrans" cxnId="{1D452A7B-A363-4C64-9530-5E3DBE7EF2A8}">
      <dgm:prSet/>
      <dgm:spPr/>
      <dgm:t>
        <a:bodyPr/>
        <a:lstStyle/>
        <a:p>
          <a:endParaRPr lang="en-US"/>
        </a:p>
      </dgm:t>
    </dgm:pt>
    <dgm:pt modelId="{BAC8B5A8-2B66-4DAC-819E-487AFADAB58C}">
      <dgm:prSet/>
      <dgm:spPr/>
      <dgm:t>
        <a:bodyPr/>
        <a:lstStyle/>
        <a:p>
          <a:r>
            <a:rPr lang="en-US" baseline="0" dirty="0"/>
            <a:t>Vanilla model without tokenization, lemmatization, or filtering out stop words</a:t>
          </a:r>
          <a:endParaRPr lang="en-US" dirty="0"/>
        </a:p>
      </dgm:t>
    </dgm:pt>
    <dgm:pt modelId="{7536ABE9-F1E8-4A5B-977D-B797535C43A9}" type="parTrans" cxnId="{9C4A2EAC-A83E-48F2-9804-48790874C3AF}">
      <dgm:prSet/>
      <dgm:spPr/>
      <dgm:t>
        <a:bodyPr/>
        <a:lstStyle/>
        <a:p>
          <a:endParaRPr lang="en-US"/>
        </a:p>
      </dgm:t>
    </dgm:pt>
    <dgm:pt modelId="{59ECC4B9-966E-4BEF-B26A-66602024C7A3}" type="sibTrans" cxnId="{9C4A2EAC-A83E-48F2-9804-48790874C3AF}">
      <dgm:prSet/>
      <dgm:spPr/>
      <dgm:t>
        <a:bodyPr/>
        <a:lstStyle/>
        <a:p>
          <a:endParaRPr lang="en-US"/>
        </a:p>
      </dgm:t>
    </dgm:pt>
    <dgm:pt modelId="{D1DBE83E-255B-47FB-BB81-AC4166172509}">
      <dgm:prSet/>
      <dgm:spPr/>
      <dgm:t>
        <a:bodyPr/>
        <a:lstStyle/>
        <a:p>
          <a:r>
            <a:rPr lang="en-US" baseline="0" dirty="0"/>
            <a:t>Another baseline model, in order to see how model functions without rows that showed no emotions</a:t>
          </a:r>
          <a:endParaRPr lang="en-US" dirty="0"/>
        </a:p>
      </dgm:t>
    </dgm:pt>
    <dgm:pt modelId="{5DC28BFC-DF9D-4CF1-8EF6-8DB85188422C}" type="parTrans" cxnId="{059436DB-BB4C-4F00-A2DF-BD3743210D9D}">
      <dgm:prSet/>
      <dgm:spPr/>
      <dgm:t>
        <a:bodyPr/>
        <a:lstStyle/>
        <a:p>
          <a:endParaRPr lang="en-US"/>
        </a:p>
      </dgm:t>
    </dgm:pt>
    <dgm:pt modelId="{207188C4-66E2-4AF2-84A7-B435059134B5}" type="sibTrans" cxnId="{059436DB-BB4C-4F00-A2DF-BD3743210D9D}">
      <dgm:prSet/>
      <dgm:spPr/>
      <dgm:t>
        <a:bodyPr/>
        <a:lstStyle/>
        <a:p>
          <a:endParaRPr lang="en-US"/>
        </a:p>
      </dgm:t>
    </dgm:pt>
    <dgm:pt modelId="{AE6D357B-46A8-4626-BEA7-F7283F522511}">
      <dgm:prSet/>
      <dgm:spPr/>
      <dgm:t>
        <a:bodyPr/>
        <a:lstStyle/>
        <a:p>
          <a:r>
            <a:rPr lang="en-US" baseline="0" dirty="0"/>
            <a:t>Tokenization, lemmatization, and filtering stop words.</a:t>
          </a:r>
          <a:endParaRPr lang="en-US" dirty="0"/>
        </a:p>
      </dgm:t>
    </dgm:pt>
    <dgm:pt modelId="{4E00A89F-6654-4F51-A838-0E2B83DD0735}" type="parTrans" cxnId="{67AFA9D2-1D05-4038-8EC1-979202BFB29C}">
      <dgm:prSet/>
      <dgm:spPr/>
      <dgm:t>
        <a:bodyPr/>
        <a:lstStyle/>
        <a:p>
          <a:endParaRPr lang="en-US"/>
        </a:p>
      </dgm:t>
    </dgm:pt>
    <dgm:pt modelId="{E1641B09-30D5-43E9-A685-4DE722EF78AB}" type="sibTrans" cxnId="{67AFA9D2-1D05-4038-8EC1-979202BFB29C}">
      <dgm:prSet/>
      <dgm:spPr/>
      <dgm:t>
        <a:bodyPr/>
        <a:lstStyle/>
        <a:p>
          <a:endParaRPr lang="en-US"/>
        </a:p>
      </dgm:t>
    </dgm:pt>
    <dgm:pt modelId="{7410EBB7-5560-43D8-8867-356B22BCCB05}">
      <dgm:prSet/>
      <dgm:spPr/>
      <dgm:t>
        <a:bodyPr/>
        <a:lstStyle/>
        <a:p>
          <a:r>
            <a:rPr lang="en-US" baseline="0"/>
            <a:t>Final model</a:t>
          </a:r>
          <a:endParaRPr lang="en-US"/>
        </a:p>
      </dgm:t>
    </dgm:pt>
    <dgm:pt modelId="{29475B6A-3DB6-4625-A239-8F2426E05626}" type="parTrans" cxnId="{63CE7896-4637-4D02-AA25-FEBDFEA30F1C}">
      <dgm:prSet/>
      <dgm:spPr/>
      <dgm:t>
        <a:bodyPr/>
        <a:lstStyle/>
        <a:p>
          <a:endParaRPr lang="en-US"/>
        </a:p>
      </dgm:t>
    </dgm:pt>
    <dgm:pt modelId="{49AF8770-F84E-4B5B-84D0-1473AB532DA1}" type="sibTrans" cxnId="{63CE7896-4637-4D02-AA25-FEBDFEA30F1C}">
      <dgm:prSet/>
      <dgm:spPr/>
      <dgm:t>
        <a:bodyPr/>
        <a:lstStyle/>
        <a:p>
          <a:endParaRPr lang="en-US"/>
        </a:p>
      </dgm:t>
    </dgm:pt>
    <dgm:pt modelId="{4E8434AA-3BBA-48CD-9095-82A2459FD4CE}" type="pres">
      <dgm:prSet presAssocID="{0B41A1FA-1C95-4662-9039-B14AFF3DF6A4}" presName="root" presStyleCnt="0">
        <dgm:presLayoutVars>
          <dgm:dir/>
          <dgm:resizeHandles val="exact"/>
        </dgm:presLayoutVars>
      </dgm:prSet>
      <dgm:spPr/>
    </dgm:pt>
    <dgm:pt modelId="{462FE373-D3B8-4297-9C1B-66C40BE81C94}" type="pres">
      <dgm:prSet presAssocID="{07A631B6-22CA-40C6-B981-600A7683DD26}" presName="compNode" presStyleCnt="0"/>
      <dgm:spPr/>
    </dgm:pt>
    <dgm:pt modelId="{ABFEC709-4C16-4CB1-8515-B01AF120D5F0}" type="pres">
      <dgm:prSet presAssocID="{07A631B6-22CA-40C6-B981-600A7683DD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4706F26B-A140-4B3F-A994-0C70CE327782}" type="pres">
      <dgm:prSet presAssocID="{07A631B6-22CA-40C6-B981-600A7683DD26}" presName="spaceRect" presStyleCnt="0"/>
      <dgm:spPr/>
    </dgm:pt>
    <dgm:pt modelId="{3A2518F3-F714-47FD-8EDE-ABBD7DE0EB38}" type="pres">
      <dgm:prSet presAssocID="{07A631B6-22CA-40C6-B981-600A7683DD26}" presName="textRect" presStyleLbl="revTx" presStyleIdx="0" presStyleCnt="5">
        <dgm:presLayoutVars>
          <dgm:chMax val="1"/>
          <dgm:chPref val="1"/>
        </dgm:presLayoutVars>
      </dgm:prSet>
      <dgm:spPr/>
    </dgm:pt>
    <dgm:pt modelId="{719702CE-3910-4396-815C-3196987C393B}" type="pres">
      <dgm:prSet presAssocID="{FE529C4D-A1AE-4D44-9163-130C7268D28F}" presName="sibTrans" presStyleCnt="0"/>
      <dgm:spPr/>
    </dgm:pt>
    <dgm:pt modelId="{711B3078-90E4-4CA3-B367-4A127A6AE08F}" type="pres">
      <dgm:prSet presAssocID="{BAC8B5A8-2B66-4DAC-819E-487AFADAB58C}" presName="compNode" presStyleCnt="0"/>
      <dgm:spPr/>
    </dgm:pt>
    <dgm:pt modelId="{9C561471-E188-4CBF-A007-AD8B3A5728B6}" type="pres">
      <dgm:prSet presAssocID="{BAC8B5A8-2B66-4DAC-819E-487AFADAB5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psicle"/>
        </a:ext>
      </dgm:extLst>
    </dgm:pt>
    <dgm:pt modelId="{A6B82D12-B6EA-4283-A398-C7FEB2C4A9E2}" type="pres">
      <dgm:prSet presAssocID="{BAC8B5A8-2B66-4DAC-819E-487AFADAB58C}" presName="spaceRect" presStyleCnt="0"/>
      <dgm:spPr/>
    </dgm:pt>
    <dgm:pt modelId="{1662BEA8-4145-405C-8AA4-7BBC8D2B4CFC}" type="pres">
      <dgm:prSet presAssocID="{BAC8B5A8-2B66-4DAC-819E-487AFADAB58C}" presName="textRect" presStyleLbl="revTx" presStyleIdx="1" presStyleCnt="5">
        <dgm:presLayoutVars>
          <dgm:chMax val="1"/>
          <dgm:chPref val="1"/>
        </dgm:presLayoutVars>
      </dgm:prSet>
      <dgm:spPr/>
    </dgm:pt>
    <dgm:pt modelId="{C6C0DFD7-4B42-4806-9B81-5B5439FB5DC3}" type="pres">
      <dgm:prSet presAssocID="{59ECC4B9-966E-4BEF-B26A-66602024C7A3}" presName="sibTrans" presStyleCnt="0"/>
      <dgm:spPr/>
    </dgm:pt>
    <dgm:pt modelId="{33C9E271-F06B-4223-8610-E8D42E8F86D9}" type="pres">
      <dgm:prSet presAssocID="{D1DBE83E-255B-47FB-BB81-AC4166172509}" presName="compNode" presStyleCnt="0"/>
      <dgm:spPr/>
    </dgm:pt>
    <dgm:pt modelId="{2B1A9B92-832A-49D0-83C1-92C4E206C7C2}" type="pres">
      <dgm:prSet presAssocID="{D1DBE83E-255B-47FB-BB81-AC416617250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F8EF975-A307-42F6-8A76-5C0EA443D288}" type="pres">
      <dgm:prSet presAssocID="{D1DBE83E-255B-47FB-BB81-AC4166172509}" presName="spaceRect" presStyleCnt="0"/>
      <dgm:spPr/>
    </dgm:pt>
    <dgm:pt modelId="{B096FC47-1073-49A7-9FDA-6DC7033A4537}" type="pres">
      <dgm:prSet presAssocID="{D1DBE83E-255B-47FB-BB81-AC4166172509}" presName="textRect" presStyleLbl="revTx" presStyleIdx="2" presStyleCnt="5">
        <dgm:presLayoutVars>
          <dgm:chMax val="1"/>
          <dgm:chPref val="1"/>
        </dgm:presLayoutVars>
      </dgm:prSet>
      <dgm:spPr/>
    </dgm:pt>
    <dgm:pt modelId="{1291D1C0-D85F-4F51-92BB-3E296499AB13}" type="pres">
      <dgm:prSet presAssocID="{207188C4-66E2-4AF2-84A7-B435059134B5}" presName="sibTrans" presStyleCnt="0"/>
      <dgm:spPr/>
    </dgm:pt>
    <dgm:pt modelId="{A4C9824A-08FF-4557-9CBE-814662B75EA2}" type="pres">
      <dgm:prSet presAssocID="{AE6D357B-46A8-4626-BEA7-F7283F522511}" presName="compNode" presStyleCnt="0"/>
      <dgm:spPr/>
    </dgm:pt>
    <dgm:pt modelId="{A7D881D3-E179-4CDC-8074-8AE278E7E949}" type="pres">
      <dgm:prSet presAssocID="{AE6D357B-46A8-4626-BEA7-F7283F5225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F2A3451-52CE-4359-8908-7A6B64AB7D57}" type="pres">
      <dgm:prSet presAssocID="{AE6D357B-46A8-4626-BEA7-F7283F522511}" presName="spaceRect" presStyleCnt="0"/>
      <dgm:spPr/>
    </dgm:pt>
    <dgm:pt modelId="{4DEEE904-A825-4CDA-85F4-DDF38031CA0F}" type="pres">
      <dgm:prSet presAssocID="{AE6D357B-46A8-4626-BEA7-F7283F522511}" presName="textRect" presStyleLbl="revTx" presStyleIdx="3" presStyleCnt="5">
        <dgm:presLayoutVars>
          <dgm:chMax val="1"/>
          <dgm:chPref val="1"/>
        </dgm:presLayoutVars>
      </dgm:prSet>
      <dgm:spPr/>
    </dgm:pt>
    <dgm:pt modelId="{3E1E3D99-A38E-4594-8985-963182E98314}" type="pres">
      <dgm:prSet presAssocID="{E1641B09-30D5-43E9-A685-4DE722EF78AB}" presName="sibTrans" presStyleCnt="0"/>
      <dgm:spPr/>
    </dgm:pt>
    <dgm:pt modelId="{90D9BE56-0CC7-4BE8-A623-AF7C2B086661}" type="pres">
      <dgm:prSet presAssocID="{7410EBB7-5560-43D8-8867-356B22BCCB05}" presName="compNode" presStyleCnt="0"/>
      <dgm:spPr/>
    </dgm:pt>
    <dgm:pt modelId="{640852EE-AF76-4A7D-B153-5AF05A7E242D}" type="pres">
      <dgm:prSet presAssocID="{7410EBB7-5560-43D8-8867-356B22BCCB0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33C36A8-4692-4416-8775-5029F5D0AA16}" type="pres">
      <dgm:prSet presAssocID="{7410EBB7-5560-43D8-8867-356B22BCCB05}" presName="spaceRect" presStyleCnt="0"/>
      <dgm:spPr/>
    </dgm:pt>
    <dgm:pt modelId="{8D8E63B6-87BB-4881-BCC0-1778705CF735}" type="pres">
      <dgm:prSet presAssocID="{7410EBB7-5560-43D8-8867-356B22BCCB0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FF5D802-9A70-4DD3-A1AA-0995F03B6195}" type="presOf" srcId="{AE6D357B-46A8-4626-BEA7-F7283F522511}" destId="{4DEEE904-A825-4CDA-85F4-DDF38031CA0F}" srcOrd="0" destOrd="0" presId="urn:microsoft.com/office/officeart/2018/2/layout/IconLabelList"/>
    <dgm:cxn modelId="{8CC18378-A0FE-4575-B697-097F37D723D3}" type="presOf" srcId="{7410EBB7-5560-43D8-8867-356B22BCCB05}" destId="{8D8E63B6-87BB-4881-BCC0-1778705CF735}" srcOrd="0" destOrd="0" presId="urn:microsoft.com/office/officeart/2018/2/layout/IconLabelList"/>
    <dgm:cxn modelId="{7490525A-4B9A-4A98-9BDA-27A2E65CB1D1}" type="presOf" srcId="{07A631B6-22CA-40C6-B981-600A7683DD26}" destId="{3A2518F3-F714-47FD-8EDE-ABBD7DE0EB38}" srcOrd="0" destOrd="0" presId="urn:microsoft.com/office/officeart/2018/2/layout/IconLabelList"/>
    <dgm:cxn modelId="{1D452A7B-A363-4C64-9530-5E3DBE7EF2A8}" srcId="{0B41A1FA-1C95-4662-9039-B14AFF3DF6A4}" destId="{07A631B6-22CA-40C6-B981-600A7683DD26}" srcOrd="0" destOrd="0" parTransId="{0CD9C236-17E7-45BB-B8B2-FE8CC00EF031}" sibTransId="{FE529C4D-A1AE-4D44-9163-130C7268D28F}"/>
    <dgm:cxn modelId="{63CE7896-4637-4D02-AA25-FEBDFEA30F1C}" srcId="{0B41A1FA-1C95-4662-9039-B14AFF3DF6A4}" destId="{7410EBB7-5560-43D8-8867-356B22BCCB05}" srcOrd="4" destOrd="0" parTransId="{29475B6A-3DB6-4625-A239-8F2426E05626}" sibTransId="{49AF8770-F84E-4B5B-84D0-1473AB532DA1}"/>
    <dgm:cxn modelId="{D52072A2-B950-4126-BFDF-CECFC519A24C}" type="presOf" srcId="{BAC8B5A8-2B66-4DAC-819E-487AFADAB58C}" destId="{1662BEA8-4145-405C-8AA4-7BBC8D2B4CFC}" srcOrd="0" destOrd="0" presId="urn:microsoft.com/office/officeart/2018/2/layout/IconLabelList"/>
    <dgm:cxn modelId="{9C4A2EAC-A83E-48F2-9804-48790874C3AF}" srcId="{0B41A1FA-1C95-4662-9039-B14AFF3DF6A4}" destId="{BAC8B5A8-2B66-4DAC-819E-487AFADAB58C}" srcOrd="1" destOrd="0" parTransId="{7536ABE9-F1E8-4A5B-977D-B797535C43A9}" sibTransId="{59ECC4B9-966E-4BEF-B26A-66602024C7A3}"/>
    <dgm:cxn modelId="{24B7E8AF-B326-4C31-901D-B93F2E91937F}" type="presOf" srcId="{0B41A1FA-1C95-4662-9039-B14AFF3DF6A4}" destId="{4E8434AA-3BBA-48CD-9095-82A2459FD4CE}" srcOrd="0" destOrd="0" presId="urn:microsoft.com/office/officeart/2018/2/layout/IconLabelList"/>
    <dgm:cxn modelId="{67AFA9D2-1D05-4038-8EC1-979202BFB29C}" srcId="{0B41A1FA-1C95-4662-9039-B14AFF3DF6A4}" destId="{AE6D357B-46A8-4626-BEA7-F7283F522511}" srcOrd="3" destOrd="0" parTransId="{4E00A89F-6654-4F51-A838-0E2B83DD0735}" sibTransId="{E1641B09-30D5-43E9-A685-4DE722EF78AB}"/>
    <dgm:cxn modelId="{059436DB-BB4C-4F00-A2DF-BD3743210D9D}" srcId="{0B41A1FA-1C95-4662-9039-B14AFF3DF6A4}" destId="{D1DBE83E-255B-47FB-BB81-AC4166172509}" srcOrd="2" destOrd="0" parTransId="{5DC28BFC-DF9D-4CF1-8EF6-8DB85188422C}" sibTransId="{207188C4-66E2-4AF2-84A7-B435059134B5}"/>
    <dgm:cxn modelId="{D6FE0DF0-FFE7-4EBD-8E73-5139844B57BE}" type="presOf" srcId="{D1DBE83E-255B-47FB-BB81-AC4166172509}" destId="{B096FC47-1073-49A7-9FDA-6DC7033A4537}" srcOrd="0" destOrd="0" presId="urn:microsoft.com/office/officeart/2018/2/layout/IconLabelList"/>
    <dgm:cxn modelId="{7C7008F3-6D42-445B-9076-920E22C23C47}" type="presParOf" srcId="{4E8434AA-3BBA-48CD-9095-82A2459FD4CE}" destId="{462FE373-D3B8-4297-9C1B-66C40BE81C94}" srcOrd="0" destOrd="0" presId="urn:microsoft.com/office/officeart/2018/2/layout/IconLabelList"/>
    <dgm:cxn modelId="{616CED9A-BEFF-4F1F-AFD5-B58D1084BCE7}" type="presParOf" srcId="{462FE373-D3B8-4297-9C1B-66C40BE81C94}" destId="{ABFEC709-4C16-4CB1-8515-B01AF120D5F0}" srcOrd="0" destOrd="0" presId="urn:microsoft.com/office/officeart/2018/2/layout/IconLabelList"/>
    <dgm:cxn modelId="{DFC8701C-537E-4D3A-87F4-0DEA86938B2C}" type="presParOf" srcId="{462FE373-D3B8-4297-9C1B-66C40BE81C94}" destId="{4706F26B-A140-4B3F-A994-0C70CE327782}" srcOrd="1" destOrd="0" presId="urn:microsoft.com/office/officeart/2018/2/layout/IconLabelList"/>
    <dgm:cxn modelId="{1BEC7D22-6EAC-453F-A832-853D13C6D5B9}" type="presParOf" srcId="{462FE373-D3B8-4297-9C1B-66C40BE81C94}" destId="{3A2518F3-F714-47FD-8EDE-ABBD7DE0EB38}" srcOrd="2" destOrd="0" presId="urn:microsoft.com/office/officeart/2018/2/layout/IconLabelList"/>
    <dgm:cxn modelId="{03E9A050-703F-4758-B706-792BC12569FE}" type="presParOf" srcId="{4E8434AA-3BBA-48CD-9095-82A2459FD4CE}" destId="{719702CE-3910-4396-815C-3196987C393B}" srcOrd="1" destOrd="0" presId="urn:microsoft.com/office/officeart/2018/2/layout/IconLabelList"/>
    <dgm:cxn modelId="{638039A1-3DE5-48A2-9E77-0A70BDADE2B9}" type="presParOf" srcId="{4E8434AA-3BBA-48CD-9095-82A2459FD4CE}" destId="{711B3078-90E4-4CA3-B367-4A127A6AE08F}" srcOrd="2" destOrd="0" presId="urn:microsoft.com/office/officeart/2018/2/layout/IconLabelList"/>
    <dgm:cxn modelId="{66CD3A83-8B89-4128-BE90-4BA41F353741}" type="presParOf" srcId="{711B3078-90E4-4CA3-B367-4A127A6AE08F}" destId="{9C561471-E188-4CBF-A007-AD8B3A5728B6}" srcOrd="0" destOrd="0" presId="urn:microsoft.com/office/officeart/2018/2/layout/IconLabelList"/>
    <dgm:cxn modelId="{D7A3E3F3-CCC5-4F87-9A1A-EE6465244D66}" type="presParOf" srcId="{711B3078-90E4-4CA3-B367-4A127A6AE08F}" destId="{A6B82D12-B6EA-4283-A398-C7FEB2C4A9E2}" srcOrd="1" destOrd="0" presId="urn:microsoft.com/office/officeart/2018/2/layout/IconLabelList"/>
    <dgm:cxn modelId="{95ABB11C-0B54-4A71-9AFB-BCED46F025D2}" type="presParOf" srcId="{711B3078-90E4-4CA3-B367-4A127A6AE08F}" destId="{1662BEA8-4145-405C-8AA4-7BBC8D2B4CFC}" srcOrd="2" destOrd="0" presId="urn:microsoft.com/office/officeart/2018/2/layout/IconLabelList"/>
    <dgm:cxn modelId="{A9E4BE20-957B-48AF-A65C-314FD3E1F026}" type="presParOf" srcId="{4E8434AA-3BBA-48CD-9095-82A2459FD4CE}" destId="{C6C0DFD7-4B42-4806-9B81-5B5439FB5DC3}" srcOrd="3" destOrd="0" presId="urn:microsoft.com/office/officeart/2018/2/layout/IconLabelList"/>
    <dgm:cxn modelId="{0686EC7D-BED5-4187-B58E-C7044296EB6A}" type="presParOf" srcId="{4E8434AA-3BBA-48CD-9095-82A2459FD4CE}" destId="{33C9E271-F06B-4223-8610-E8D42E8F86D9}" srcOrd="4" destOrd="0" presId="urn:microsoft.com/office/officeart/2018/2/layout/IconLabelList"/>
    <dgm:cxn modelId="{3E15D236-04CB-4BD8-99ED-DD404BFC7C66}" type="presParOf" srcId="{33C9E271-F06B-4223-8610-E8D42E8F86D9}" destId="{2B1A9B92-832A-49D0-83C1-92C4E206C7C2}" srcOrd="0" destOrd="0" presId="urn:microsoft.com/office/officeart/2018/2/layout/IconLabelList"/>
    <dgm:cxn modelId="{44340F13-B33A-4CD7-95CF-F5C7FA26DD5B}" type="presParOf" srcId="{33C9E271-F06B-4223-8610-E8D42E8F86D9}" destId="{4F8EF975-A307-42F6-8A76-5C0EA443D288}" srcOrd="1" destOrd="0" presId="urn:microsoft.com/office/officeart/2018/2/layout/IconLabelList"/>
    <dgm:cxn modelId="{52582353-74D7-47BA-AED5-8F99392F9CE9}" type="presParOf" srcId="{33C9E271-F06B-4223-8610-E8D42E8F86D9}" destId="{B096FC47-1073-49A7-9FDA-6DC7033A4537}" srcOrd="2" destOrd="0" presId="urn:microsoft.com/office/officeart/2018/2/layout/IconLabelList"/>
    <dgm:cxn modelId="{9C6AF9B1-B9C5-4C57-9AF2-85C2F33C4203}" type="presParOf" srcId="{4E8434AA-3BBA-48CD-9095-82A2459FD4CE}" destId="{1291D1C0-D85F-4F51-92BB-3E296499AB13}" srcOrd="5" destOrd="0" presId="urn:microsoft.com/office/officeart/2018/2/layout/IconLabelList"/>
    <dgm:cxn modelId="{BC53039E-8EC4-4EC9-828F-DBEDF1F64017}" type="presParOf" srcId="{4E8434AA-3BBA-48CD-9095-82A2459FD4CE}" destId="{A4C9824A-08FF-4557-9CBE-814662B75EA2}" srcOrd="6" destOrd="0" presId="urn:microsoft.com/office/officeart/2018/2/layout/IconLabelList"/>
    <dgm:cxn modelId="{DC9F71CA-F38F-4876-8747-C810F27DB76C}" type="presParOf" srcId="{A4C9824A-08FF-4557-9CBE-814662B75EA2}" destId="{A7D881D3-E179-4CDC-8074-8AE278E7E949}" srcOrd="0" destOrd="0" presId="urn:microsoft.com/office/officeart/2018/2/layout/IconLabelList"/>
    <dgm:cxn modelId="{5853BBF4-A3B7-40CD-848F-5988DC25815A}" type="presParOf" srcId="{A4C9824A-08FF-4557-9CBE-814662B75EA2}" destId="{9F2A3451-52CE-4359-8908-7A6B64AB7D57}" srcOrd="1" destOrd="0" presId="urn:microsoft.com/office/officeart/2018/2/layout/IconLabelList"/>
    <dgm:cxn modelId="{C34FFFE5-0CBB-41C9-86A1-B98F36C76696}" type="presParOf" srcId="{A4C9824A-08FF-4557-9CBE-814662B75EA2}" destId="{4DEEE904-A825-4CDA-85F4-DDF38031CA0F}" srcOrd="2" destOrd="0" presId="urn:microsoft.com/office/officeart/2018/2/layout/IconLabelList"/>
    <dgm:cxn modelId="{36C7B3F8-D0A7-40E6-9B96-877D8E90102F}" type="presParOf" srcId="{4E8434AA-3BBA-48CD-9095-82A2459FD4CE}" destId="{3E1E3D99-A38E-4594-8985-963182E98314}" srcOrd="7" destOrd="0" presId="urn:microsoft.com/office/officeart/2018/2/layout/IconLabelList"/>
    <dgm:cxn modelId="{7DEBC21F-2305-402F-929B-BB2597989CBA}" type="presParOf" srcId="{4E8434AA-3BBA-48CD-9095-82A2459FD4CE}" destId="{90D9BE56-0CC7-4BE8-A623-AF7C2B086661}" srcOrd="8" destOrd="0" presId="urn:microsoft.com/office/officeart/2018/2/layout/IconLabelList"/>
    <dgm:cxn modelId="{CD5DB84B-2999-4D97-8671-28830E9497C3}" type="presParOf" srcId="{90D9BE56-0CC7-4BE8-A623-AF7C2B086661}" destId="{640852EE-AF76-4A7D-B153-5AF05A7E242D}" srcOrd="0" destOrd="0" presId="urn:microsoft.com/office/officeart/2018/2/layout/IconLabelList"/>
    <dgm:cxn modelId="{0E72E708-3B0F-457C-A98C-660983BF9DF5}" type="presParOf" srcId="{90D9BE56-0CC7-4BE8-A623-AF7C2B086661}" destId="{333C36A8-4692-4416-8775-5029F5D0AA16}" srcOrd="1" destOrd="0" presId="urn:microsoft.com/office/officeart/2018/2/layout/IconLabelList"/>
    <dgm:cxn modelId="{84E988CC-E1E3-4AC5-812B-895DFD292AF6}" type="presParOf" srcId="{90D9BE56-0CC7-4BE8-A623-AF7C2B086661}" destId="{8D8E63B6-87BB-4881-BCC0-1778705CF73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F1ADA-1B37-4EDC-B79B-5CA1008AB1F5}">
      <dsp:nvSpPr>
        <dsp:cNvPr id="0" name=""/>
        <dsp:cNvSpPr/>
      </dsp:nvSpPr>
      <dsp:spPr>
        <a:xfrm>
          <a:off x="0" y="677"/>
          <a:ext cx="5927575" cy="15865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40D66-7525-4FD3-AEDA-AA3A509870AC}">
      <dsp:nvSpPr>
        <dsp:cNvPr id="0" name=""/>
        <dsp:cNvSpPr/>
      </dsp:nvSpPr>
      <dsp:spPr>
        <a:xfrm>
          <a:off x="479918" y="357642"/>
          <a:ext cx="872579" cy="872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0814-0454-476C-A97D-59D58DEBE7D8}">
      <dsp:nvSpPr>
        <dsp:cNvPr id="0" name=""/>
        <dsp:cNvSpPr/>
      </dsp:nvSpPr>
      <dsp:spPr>
        <a:xfrm>
          <a:off x="1832416" y="677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Using only Random Forest Classifier because of ability to inspect feature importance.</a:t>
          </a:r>
          <a:endParaRPr lang="en-US" sz="2400" kern="1200"/>
        </a:p>
      </dsp:txBody>
      <dsp:txXfrm>
        <a:off x="1832416" y="677"/>
        <a:ext cx="4095158" cy="1586507"/>
      </dsp:txXfrm>
    </dsp:sp>
    <dsp:sp modelId="{3BB14BDE-EC98-4E54-9D53-E932AC494630}">
      <dsp:nvSpPr>
        <dsp:cNvPr id="0" name=""/>
        <dsp:cNvSpPr/>
      </dsp:nvSpPr>
      <dsp:spPr>
        <a:xfrm>
          <a:off x="0" y="1983812"/>
          <a:ext cx="5927575" cy="1586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7F85B-4390-42EA-9EFA-B078A5B0C183}">
      <dsp:nvSpPr>
        <dsp:cNvPr id="0" name=""/>
        <dsp:cNvSpPr/>
      </dsp:nvSpPr>
      <dsp:spPr>
        <a:xfrm>
          <a:off x="479918" y="2340776"/>
          <a:ext cx="872579" cy="872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3C5A5-DF7D-4D67-A1EE-4D0DFD98F912}">
      <dsp:nvSpPr>
        <dsp:cNvPr id="0" name=""/>
        <dsp:cNvSpPr/>
      </dsp:nvSpPr>
      <dsp:spPr>
        <a:xfrm>
          <a:off x="1832416" y="1983812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Testing out same model with different cleaning approaches to see which is best.</a:t>
          </a:r>
          <a:endParaRPr lang="en-US" sz="2400" kern="1200"/>
        </a:p>
      </dsp:txBody>
      <dsp:txXfrm>
        <a:off x="1832416" y="1983812"/>
        <a:ext cx="4095158" cy="1586507"/>
      </dsp:txXfrm>
    </dsp:sp>
    <dsp:sp modelId="{72B15DDB-10DB-448D-904D-A4F77689287D}">
      <dsp:nvSpPr>
        <dsp:cNvPr id="0" name=""/>
        <dsp:cNvSpPr/>
      </dsp:nvSpPr>
      <dsp:spPr>
        <a:xfrm>
          <a:off x="0" y="3966947"/>
          <a:ext cx="5927575" cy="1586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C772C-1BC2-438E-9E5A-0A38291BEAD2}">
      <dsp:nvSpPr>
        <dsp:cNvPr id="0" name=""/>
        <dsp:cNvSpPr/>
      </dsp:nvSpPr>
      <dsp:spPr>
        <a:xfrm>
          <a:off x="479918" y="4323911"/>
          <a:ext cx="872579" cy="872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FB841-D81C-44C5-B93B-1315C367946D}">
      <dsp:nvSpPr>
        <dsp:cNvPr id="0" name=""/>
        <dsp:cNvSpPr/>
      </dsp:nvSpPr>
      <dsp:spPr>
        <a:xfrm>
          <a:off x="1832416" y="3966947"/>
          <a:ext cx="4095158" cy="158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05" tIns="167905" rIns="167905" bIns="16790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Summarize findings at the end with each approach.</a:t>
          </a:r>
          <a:endParaRPr lang="en-US" sz="2400" kern="1200"/>
        </a:p>
      </dsp:txBody>
      <dsp:txXfrm>
        <a:off x="1832416" y="3966947"/>
        <a:ext cx="4095158" cy="1586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EC709-4C16-4CB1-8515-B01AF120D5F0}">
      <dsp:nvSpPr>
        <dsp:cNvPr id="0" name=""/>
        <dsp:cNvSpPr/>
      </dsp:nvSpPr>
      <dsp:spPr>
        <a:xfrm>
          <a:off x="498975" y="78217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518F3-F714-47FD-8EDE-ABBD7DE0EB38}">
      <dsp:nvSpPr>
        <dsp:cNvPr id="0" name=""/>
        <dsp:cNvSpPr/>
      </dsp:nvSpPr>
      <dsp:spPr>
        <a:xfrm>
          <a:off x="3975" y="18622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Basic data cleaning</a:t>
          </a:r>
          <a:endParaRPr lang="en-US" sz="1200" kern="1200"/>
        </a:p>
      </dsp:txBody>
      <dsp:txXfrm>
        <a:off x="3975" y="1862243"/>
        <a:ext cx="1800000" cy="720000"/>
      </dsp:txXfrm>
    </dsp:sp>
    <dsp:sp modelId="{9C561471-E188-4CBF-A007-AD8B3A5728B6}">
      <dsp:nvSpPr>
        <dsp:cNvPr id="0" name=""/>
        <dsp:cNvSpPr/>
      </dsp:nvSpPr>
      <dsp:spPr>
        <a:xfrm>
          <a:off x="2613975" y="78217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2BEA8-4145-405C-8AA4-7BBC8D2B4CFC}">
      <dsp:nvSpPr>
        <dsp:cNvPr id="0" name=""/>
        <dsp:cNvSpPr/>
      </dsp:nvSpPr>
      <dsp:spPr>
        <a:xfrm>
          <a:off x="2118975" y="18622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/>
            <a:t>Vanilla model without tokenization, lemmatization, or filtering out stop words</a:t>
          </a:r>
          <a:endParaRPr lang="en-US" sz="1200" kern="1200" dirty="0"/>
        </a:p>
      </dsp:txBody>
      <dsp:txXfrm>
        <a:off x="2118975" y="1862243"/>
        <a:ext cx="1800000" cy="720000"/>
      </dsp:txXfrm>
    </dsp:sp>
    <dsp:sp modelId="{2B1A9B92-832A-49D0-83C1-92C4E206C7C2}">
      <dsp:nvSpPr>
        <dsp:cNvPr id="0" name=""/>
        <dsp:cNvSpPr/>
      </dsp:nvSpPr>
      <dsp:spPr>
        <a:xfrm>
          <a:off x="4728975" y="78217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6FC47-1073-49A7-9FDA-6DC7033A4537}">
      <dsp:nvSpPr>
        <dsp:cNvPr id="0" name=""/>
        <dsp:cNvSpPr/>
      </dsp:nvSpPr>
      <dsp:spPr>
        <a:xfrm>
          <a:off x="4233975" y="18622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/>
            <a:t>Another baseline model, in order to see how model functions without rows that showed no emotions</a:t>
          </a:r>
          <a:endParaRPr lang="en-US" sz="1200" kern="1200" dirty="0"/>
        </a:p>
      </dsp:txBody>
      <dsp:txXfrm>
        <a:off x="4233975" y="1862243"/>
        <a:ext cx="1800000" cy="720000"/>
      </dsp:txXfrm>
    </dsp:sp>
    <dsp:sp modelId="{A7D881D3-E179-4CDC-8074-8AE278E7E949}">
      <dsp:nvSpPr>
        <dsp:cNvPr id="0" name=""/>
        <dsp:cNvSpPr/>
      </dsp:nvSpPr>
      <dsp:spPr>
        <a:xfrm>
          <a:off x="6843975" y="78217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EE904-A825-4CDA-85F4-DDF38031CA0F}">
      <dsp:nvSpPr>
        <dsp:cNvPr id="0" name=""/>
        <dsp:cNvSpPr/>
      </dsp:nvSpPr>
      <dsp:spPr>
        <a:xfrm>
          <a:off x="6348975" y="18622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/>
            <a:t>Tokenization, lemmatization, and filtering stop words.</a:t>
          </a:r>
          <a:endParaRPr lang="en-US" sz="1200" kern="1200" dirty="0"/>
        </a:p>
      </dsp:txBody>
      <dsp:txXfrm>
        <a:off x="6348975" y="1862243"/>
        <a:ext cx="1800000" cy="720000"/>
      </dsp:txXfrm>
    </dsp:sp>
    <dsp:sp modelId="{640852EE-AF76-4A7D-B153-5AF05A7E242D}">
      <dsp:nvSpPr>
        <dsp:cNvPr id="0" name=""/>
        <dsp:cNvSpPr/>
      </dsp:nvSpPr>
      <dsp:spPr>
        <a:xfrm>
          <a:off x="8958975" y="78217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E63B6-87BB-4881-BCC0-1778705CF735}">
      <dsp:nvSpPr>
        <dsp:cNvPr id="0" name=""/>
        <dsp:cNvSpPr/>
      </dsp:nvSpPr>
      <dsp:spPr>
        <a:xfrm>
          <a:off x="8463975" y="18622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Final model</a:t>
          </a:r>
          <a:endParaRPr lang="en-US" sz="1200" kern="1200"/>
        </a:p>
      </dsp:txBody>
      <dsp:txXfrm>
        <a:off x="8463975" y="186224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F1739-9FD1-47A7-957B-0C349A3EDB08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C805B-44C8-46D1-A0D1-282B2EA50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6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C805B-44C8-46D1-A0D1-282B2EA50D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0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6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3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5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5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7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9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0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36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58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2/5/2021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usney1/nlp_project_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E557E89-F3CD-4014-B881-77A49D5A9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A30-8F1D-40CE-8E8A-B15367FC0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954156"/>
            <a:ext cx="6858000" cy="3657600"/>
          </a:xfrm>
        </p:spPr>
        <p:txBody>
          <a:bodyPr anchor="ctr">
            <a:normAutofit/>
          </a:bodyPr>
          <a:lstStyle/>
          <a:p>
            <a:pPr algn="l"/>
            <a:r>
              <a:rPr lang="en-US" sz="6200">
                <a:solidFill>
                  <a:schemeClr val="bg1"/>
                </a:solidFill>
              </a:rPr>
              <a:t>Customer Sentiment Analysis for Apple and Google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49DC5-0EDD-4143-BDEF-F1BBA03AA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728679"/>
            <a:ext cx="6858000" cy="1097280"/>
          </a:xfrm>
        </p:spPr>
        <p:txBody>
          <a:bodyPr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2800">
                <a:solidFill>
                  <a:srgbClr val="FFFFFF"/>
                </a:solidFill>
              </a:rPr>
              <a:t>Joey Husney</a:t>
            </a:r>
          </a:p>
          <a:p>
            <a:pPr algn="l">
              <a:lnSpc>
                <a:spcPct val="91000"/>
              </a:lnSpc>
            </a:pPr>
            <a:r>
              <a:rPr lang="en-US" sz="2800">
                <a:solidFill>
                  <a:srgbClr val="FFFFFF"/>
                </a:solidFill>
              </a:rPr>
              <a:t>1/28/2021</a:t>
            </a:r>
          </a:p>
        </p:txBody>
      </p:sp>
    </p:spTree>
    <p:extLst>
      <p:ext uri="{BB962C8B-B14F-4D97-AF65-F5344CB8AC3E}">
        <p14:creationId xmlns:p14="http://schemas.microsoft.com/office/powerpoint/2010/main" val="241962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EE564-B984-4EBE-B0EE-742BB038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501C-F0D4-404B-8B5C-64679671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 fontScale="92500"/>
          </a:bodyPr>
          <a:lstStyle/>
          <a:p>
            <a:r>
              <a:rPr lang="en-US" dirty="0"/>
              <a:t>Here is my info for any questions or suggestions: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repo: </a:t>
            </a:r>
            <a:r>
              <a:rPr lang="en-US" dirty="0">
                <a:hlinkClick r:id="rId3"/>
              </a:rPr>
              <a:t>https://github.com/jhusney1/nlp_project_4</a:t>
            </a:r>
            <a:endParaRPr lang="en-US" dirty="0"/>
          </a:p>
          <a:p>
            <a:r>
              <a:rPr lang="en-US" dirty="0"/>
              <a:t>Email: joeyhusney1@gmail.com</a:t>
            </a:r>
          </a:p>
          <a:p>
            <a:endParaRPr lang="en-US" dirty="0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A591DBF2-FB29-4096-BAE2-603BD372D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9" r="22982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6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FCDDF-5301-4E52-8742-608C86AD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560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9333F-E66A-4210-8DA6-F96DC03F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Independent company hired by Apple and Google to predict the sentiment of their tweets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will use the information we give them to identify which areas are lacking in customer satisfaction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Part of our business case is to give them recommendations on how they can increase 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4196281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A0B11-8DAF-4AD4-BE59-498C8CDE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C564-FA86-402D-9C52-7A91ECF5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384" y="1121769"/>
            <a:ext cx="5926496" cy="557106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we have been given consists of tweets and manually encoded sentiments relating to each tweet.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information consists of around 9000 tweets and is from around 2010 (customers talk about 3G iPhone’s)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Out of the 9000 tweets, there are:</a:t>
            </a:r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5389 that show no emotion </a:t>
            </a:r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2978 showing positive emotion</a:t>
            </a:r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570 showing negative emotion</a:t>
            </a:r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156 that can’t tell – these will be dropped as they have no effect on our model’s predicate abilities.</a:t>
            </a:r>
          </a:p>
          <a:p>
            <a:pPr marL="617220" lvl="2" indent="-342900">
              <a:lnSpc>
                <a:spcPct val="91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	Must fix class imbalance </a:t>
            </a:r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731520" lvl="1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0">
              <a:lnSpc>
                <a:spcPct val="91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4284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5E57D-1EB1-4A97-B4DC-70B65959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5100"/>
              <a:t>Project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B9E41D-3CF2-4D7E-AA8E-893A92254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074194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95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1A336-816D-4462-BC38-00A4655F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Project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A229FA-E5FC-44E9-B88D-749ABBC6D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739788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858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5F4EA-B1C8-4DBE-99D8-B54D2CFE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Vanilla Model 1 vs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253E0-9E84-4560-8407-FEDAB26D53B0}"/>
              </a:ext>
            </a:extLst>
          </p:cNvPr>
          <p:cNvSpPr txBox="1"/>
          <p:nvPr/>
        </p:nvSpPr>
        <p:spPr>
          <a:xfrm>
            <a:off x="960438" y="2916936"/>
            <a:ext cx="4500737" cy="2194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>
                <a:solidFill>
                  <a:schemeClr val="bg1"/>
                </a:solidFill>
              </a:rPr>
              <a:t>Although our second model did not include tweets with no emotions, it seems to have done a lot better than the initial model as it went from a 0.43 f1 score to 0.93 for positive emotion and 0.26 to 0.38 for negative emotions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D72B2C2-9F63-4F0E-90A3-082C9236D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01" y="3489469"/>
            <a:ext cx="4795019" cy="2035437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ABB1E5A6-AAE6-42BA-A6AF-35873E903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01" y="888802"/>
            <a:ext cx="4902812" cy="1720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FE3DEC-CC48-442B-A213-7AE5A9CE5529}"/>
              </a:ext>
            </a:extLst>
          </p:cNvPr>
          <p:cNvSpPr txBox="1"/>
          <p:nvPr/>
        </p:nvSpPr>
        <p:spPr>
          <a:xfrm>
            <a:off x="6879102" y="337625"/>
            <a:ext cx="22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 1: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A4431-612A-4418-9555-23A4850D0311}"/>
              </a:ext>
            </a:extLst>
          </p:cNvPr>
          <p:cNvSpPr txBox="1"/>
          <p:nvPr/>
        </p:nvSpPr>
        <p:spPr>
          <a:xfrm>
            <a:off x="6879101" y="3012867"/>
            <a:ext cx="222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 2:</a:t>
            </a:r>
          </a:p>
        </p:txBody>
      </p:sp>
    </p:spTree>
    <p:extLst>
      <p:ext uri="{BB962C8B-B14F-4D97-AF65-F5344CB8AC3E}">
        <p14:creationId xmlns:p14="http://schemas.microsoft.com/office/powerpoint/2010/main" val="48091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1FD93-698E-46D0-B128-D3A75440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A3D28-311E-4CD4-8747-D6956DE21AD5}"/>
              </a:ext>
            </a:extLst>
          </p:cNvPr>
          <p:cNvSpPr txBox="1"/>
          <p:nvPr/>
        </p:nvSpPr>
        <p:spPr>
          <a:xfrm>
            <a:off x="960120" y="2784143"/>
            <a:ext cx="3285309" cy="34330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/>
              <a:t>This model was a Random Forest Model which used a </a:t>
            </a:r>
            <a:r>
              <a:rPr lang="en-US" spc="50" dirty="0" err="1"/>
              <a:t>tfidf</a:t>
            </a:r>
            <a:r>
              <a:rPr lang="en-US" spc="50" dirty="0"/>
              <a:t> vectorizer. It seems to have done well regarding the ‘no emotion towards brand or product’ column but not as good for the others.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5F7DF61-4FB0-4304-8A96-6E3E40951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9828" b="-4"/>
          <a:stretch/>
        </p:blipFill>
        <p:spPr>
          <a:xfrm>
            <a:off x="4941576" y="2514569"/>
            <a:ext cx="6124530" cy="41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45608C-B9F7-4ABF-A8B1-7175034E7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emotion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58989-E9FD-47F6-B2E9-4042FFCFB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Negative emotion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28670A-35CD-40CA-A430-C29E6BA5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– Word cloud comparison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1B7A25-EA8C-42C2-AB6D-F3A92072A1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3654222"/>
            <a:ext cx="4818062" cy="2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705AA1-9A62-47CE-B8DE-B113A3DCD6D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3654222"/>
            <a:ext cx="4818063" cy="2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76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65764-C7BA-456E-B38D-DB2B0CA4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Business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20DA-F8A4-4CE7-ACBE-366F4AF30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Fix the lag time on products as many of complaints seem to be about wait time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More advertising to increase popularity (some complains are foolish and not based on anything)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Design should be fixed on some of the product as some customers were complaining about design.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57CE4FC-32E0-403D-98A8-B92EBE482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7" r="13464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6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423</Words>
  <Application>Microsoft Office PowerPoint</Application>
  <PresentationFormat>Widescreen</PresentationFormat>
  <Paragraphs>47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Customer Sentiment Analysis for Apple and Google</vt:lpstr>
      <vt:lpstr>Business Case</vt:lpstr>
      <vt:lpstr>The data</vt:lpstr>
      <vt:lpstr>Project Approach</vt:lpstr>
      <vt:lpstr>Project Outline</vt:lpstr>
      <vt:lpstr>Vanilla Model 1 vs 2</vt:lpstr>
      <vt:lpstr>Final model</vt:lpstr>
      <vt:lpstr>EDA – Word cloud comparison</vt:lpstr>
      <vt:lpstr>Business 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Sentiment Analysis for Apple and Google</dc:title>
  <dc:creator>joeyhusney1@gmail.com</dc:creator>
  <cp:lastModifiedBy>Joey Husney</cp:lastModifiedBy>
  <cp:revision>4</cp:revision>
  <dcterms:created xsi:type="dcterms:W3CDTF">2021-02-02T04:38:48Z</dcterms:created>
  <dcterms:modified xsi:type="dcterms:W3CDTF">2021-02-05T14:57:57Z</dcterms:modified>
</cp:coreProperties>
</file>